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7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431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03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350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87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20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137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91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15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54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88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96840-9ACE-4831-BF88-466B963ED819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5E1DB-0D0E-4951-8BE7-F2055C71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142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0578"/>
            <a:ext cx="12192000" cy="354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60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А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081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А (2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117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А (3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302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А (4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7203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Залесов Дмитрий Геннадьевич</dc:creator>
  <cp:lastModifiedBy>Залесов Дмитрий Геннадьевич</cp:lastModifiedBy>
  <cp:revision>1</cp:revision>
  <dcterms:created xsi:type="dcterms:W3CDTF">2024-09-25T08:06:24Z</dcterms:created>
  <dcterms:modified xsi:type="dcterms:W3CDTF">2024-09-25T08:07:16Z</dcterms:modified>
</cp:coreProperties>
</file>